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6" r:id="rId6"/>
    <p:sldId id="267" r:id="rId7"/>
    <p:sldId id="261" r:id="rId8"/>
    <p:sldId id="263" r:id="rId9"/>
    <p:sldId id="268" r:id="rId10"/>
    <p:sldId id="264" r:id="rId11"/>
    <p:sldId id="265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94629"/>
  </p:normalViewPr>
  <p:slideViewPr>
    <p:cSldViewPr snapToGrid="0" snapToObjects="1">
      <p:cViewPr>
        <p:scale>
          <a:sx n="102" d="100"/>
          <a:sy n="102" d="100"/>
        </p:scale>
        <p:origin x="8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2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4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DA02F-50CC-9140-873A-5C5472B82E1A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21222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giới thiệu sản phẩm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52145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74158" y="3816457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766981" y="38309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359588" y="187821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33259" y="3898924"/>
            <a:ext cx="2147048" cy="12981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FORM yêu cầu tạo tài khoản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tyc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24000" y="342839"/>
            <a:ext cx="2147048" cy="4730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332485"/>
            <a:ext cx="1524000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Navlink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766613" y="351884"/>
            <a:ext cx="1425388" cy="479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5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353411" y="3248357"/>
            <a:ext cx="2954698" cy="2089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577845"/>
              </p:ext>
            </p:extLst>
          </p:nvPr>
        </p:nvGraphicFramePr>
        <p:xfrm>
          <a:off x="3667671" y="945978"/>
          <a:ext cx="7943604" cy="46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6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56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26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32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005981"/>
                <a:gridCol w="74939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702058">
                <a:tc>
                  <a:txBody>
                    <a:bodyPr/>
                    <a:lstStyle/>
                    <a:p>
                      <a:r>
                        <a:rPr lang="vi-VN" sz="1500" dirty="0"/>
                        <a:t>STT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Tên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Mô tả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Hình </a:t>
                      </a:r>
                      <a:r>
                        <a:rPr lang="vi-VN" sz="1500" dirty="0" smtClean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Status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 smtClean="0"/>
                        <a:t>Yêu cầu xử lí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See</a:t>
                      </a:r>
                    </a:p>
                    <a:p>
                      <a:r>
                        <a:rPr lang="en-US" sz="1500" dirty="0"/>
                        <a:t>Detail</a:t>
                      </a:r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2058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Trống đồng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tiên sử...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Ả</a:t>
                      </a:r>
                      <a:r>
                        <a:rPr lang="vi-VN" sz="1500" dirty="0"/>
                        <a:t>nh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9844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Bình Gốm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lý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 smtClean="0"/>
                        <a:t>Yêu cầu xoá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Rồng</a:t>
                      </a:r>
                      <a:r>
                        <a:rPr lang="vi-VN" sz="1500" baseline="0" dirty="0"/>
                        <a:t> đá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 smtClean="0"/>
                        <a:t>Yêu cầu kích hoạt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4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Trống đồng</a:t>
                      </a:r>
                      <a:r>
                        <a:rPr lang="en-US" sz="1500"/>
                        <a:t> 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="" xmlns:a16="http://schemas.microsoft.com/office/drawing/2014/main" val="1259804060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r>
                        <a:rPr lang="en-US" sz="1500"/>
                        <a:t>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A</a:t>
                      </a:r>
                      <a:r>
                        <a:rPr lang="vi-VN" sz="1600" dirty="0" smtClean="0"/>
                        <a:t>ctive</a:t>
                      </a:r>
                      <a:endParaRPr lang="en-US" sz="1600" dirty="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 smtClean="0"/>
                        <a:t>Yêu cầu sửa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4548307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/>
                        <a:t>6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="" xmlns:a16="http://schemas.microsoft.com/office/drawing/2014/main" val="2269356052"/>
                  </a:ext>
                </a:extLst>
              </a:tr>
            </a:tbl>
          </a:graphicData>
        </a:graphic>
      </p:graphicFrame>
      <p:sp>
        <p:nvSpPr>
          <p:cNvPr id="42" name="Rounded Rectangle 4"/>
          <p:cNvSpPr/>
          <p:nvPr/>
        </p:nvSpPr>
        <p:spPr>
          <a:xfrm>
            <a:off x="2158" y="1606192"/>
            <a:ext cx="3341544" cy="1998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7190" y="2802395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190" y="2361734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4793" y="1723132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0359" y="2235870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5575" y="2708564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190" y="1842463"/>
            <a:ext cx="19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5512" y="1068788"/>
            <a:ext cx="3036543" cy="590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622" y="1191365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FU Museum</a:t>
            </a:r>
          </a:p>
        </p:txBody>
      </p:sp>
      <p:pic>
        <p:nvPicPr>
          <p:cNvPr id="2050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1756952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238422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7" y="2972963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82" y="360446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4274535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597" y="4944601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49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812" y="860680"/>
            <a:ext cx="36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Mô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tả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đối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tượng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nhận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dạng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4"/>
          <p:cNvSpPr/>
          <p:nvPr/>
        </p:nvSpPr>
        <p:spPr>
          <a:xfrm>
            <a:off x="8050737" y="1274798"/>
            <a:ext cx="4141263" cy="1677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76213" y="1247856"/>
            <a:ext cx="266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Trạng thái hiện vật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10870404" y="2537622"/>
            <a:ext cx="895558" cy="3498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Lưu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8366913" y="1622013"/>
            <a:ext cx="398015" cy="3980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347322" y="1636258"/>
            <a:ext cx="355749" cy="3557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850501" y="1622013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70404" y="1609665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50" name="Oval 49"/>
          <p:cNvSpPr/>
          <p:nvPr/>
        </p:nvSpPr>
        <p:spPr>
          <a:xfrm>
            <a:off x="10361417" y="2060447"/>
            <a:ext cx="357041" cy="3299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800246" y="2060447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Deactive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458826" y="1723963"/>
            <a:ext cx="210694" cy="2106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20816" y="2134136"/>
            <a:ext cx="357041" cy="329963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19959" y="2086490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Pending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75291"/>
              </p:ext>
            </p:extLst>
          </p:nvPr>
        </p:nvGraphicFramePr>
        <p:xfrm>
          <a:off x="1978877" y="1274798"/>
          <a:ext cx="5885444" cy="573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47"/>
                <a:gridCol w="4450497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Trống đồng</a:t>
                      </a:r>
                      <a:endParaRPr lang="en-US" dirty="0"/>
                    </a:p>
                  </a:txBody>
                  <a:tcPr/>
                </a:tc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 smtClean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vi-VN" dirty="0" smtClean="0"/>
                        <a:t>Từ Thời Trần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Rong da 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Nội dung yêu cầu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Yêu Cầu xoá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803288" y="2640478"/>
            <a:ext cx="375781" cy="33294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65534" y="2994143"/>
            <a:ext cx="401008" cy="36082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789215" y="3774485"/>
            <a:ext cx="273457" cy="2734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95176" y="4772332"/>
            <a:ext cx="815335" cy="4555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67" y="5361617"/>
            <a:ext cx="594290" cy="59429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25944" y="5964129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Pending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303" y="3335375"/>
            <a:ext cx="362451" cy="376517"/>
          </a:xfrm>
          <a:prstGeom prst="rect">
            <a:avLst/>
          </a:prstGeom>
        </p:spPr>
      </p:pic>
      <p:sp>
        <p:nvSpPr>
          <p:cNvPr id="77" name="Rounded Rectangle 4"/>
          <p:cNvSpPr/>
          <p:nvPr/>
        </p:nvSpPr>
        <p:spPr>
          <a:xfrm>
            <a:off x="0" y="831406"/>
            <a:ext cx="1936774" cy="53756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Quản lý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Quản lý Tài Khoản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982771" y="963599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Thêm mới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9976"/>
              </p:ext>
            </p:extLst>
          </p:nvPr>
        </p:nvGraphicFramePr>
        <p:xfrm>
          <a:off x="2608197" y="2258403"/>
          <a:ext cx="692411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505442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Quyền hạn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solidFill>
                            <a:srgbClr val="00B0F0"/>
                          </a:solidFill>
                        </a:rPr>
                        <a:t>huykh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FU-10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huykh@gmail.com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tungnx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tungnx@gmail.com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quyet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FPT-20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quyetnh@gmail.com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deactive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8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Quản lý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Quản lý Tài Khoản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982771" y="963599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Thêm mới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06879"/>
              </p:ext>
            </p:extLst>
          </p:nvPr>
        </p:nvGraphicFramePr>
        <p:xfrm>
          <a:off x="2808613" y="2298795"/>
          <a:ext cx="673622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/>
                <a:gridCol w="4772417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 smtClean="0"/>
                        <a:t>Thông tin liên hệ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r>
                        <a:rPr lang="vi-VN" dirty="0" smtClean="0"/>
                        <a:t> </a:t>
                      </a:r>
                      <a:r>
                        <a:rPr lang="vi-VN" dirty="0" smtClean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922729" y="2397853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r>
              <a:rPr lang="vi-VN" dirty="0" smtClean="0"/>
              <a:t>uykh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13847" y="3094046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17628" y="3094687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56114" y="3022150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3122" y="3033693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32877" y="3808218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Thêm mới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Quản lý Tài Khoản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52175"/>
              </p:ext>
            </p:extLst>
          </p:nvPr>
        </p:nvGraphicFramePr>
        <p:xfrm>
          <a:off x="2808613" y="2298795"/>
          <a:ext cx="6736220" cy="2926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/>
                <a:gridCol w="4772417"/>
              </a:tblGrid>
              <a:tr h="431879">
                <a:tc>
                  <a:txBody>
                    <a:bodyPr/>
                    <a:lstStyle/>
                    <a:p>
                      <a:r>
                        <a:rPr lang="vi-VN" dirty="0" smtClean="0"/>
                        <a:t>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       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 smtClean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r>
                        <a:rPr lang="vi-VN" dirty="0" smtClean="0"/>
                        <a:t> </a:t>
                      </a:r>
                      <a:r>
                        <a:rPr lang="vi-VN" dirty="0" smtClean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916960" y="3190969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07907" y="3179943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02149" y="3095676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73653" y="313576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46036" y="3891509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6742" y="2764348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17043" y="2756854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84789" y="274030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Admin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97137"/>
              </p:ext>
            </p:extLst>
          </p:nvPr>
        </p:nvGraphicFramePr>
        <p:xfrm>
          <a:off x="2808613" y="1875706"/>
          <a:ext cx="6736220" cy="44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03"/>
                <a:gridCol w="4772417"/>
              </a:tblGrid>
              <a:tr h="441505">
                <a:tc>
                  <a:txBody>
                    <a:bodyPr/>
                    <a:lstStyle/>
                    <a:p>
                      <a:r>
                        <a:rPr lang="vi-VN" dirty="0" smtClean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4921739" y="193423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923858" y="239870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984789" y="5309815"/>
            <a:ext cx="1783430" cy="50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Tạo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9338"/>
            <a:ext cx="12192000" cy="64529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830533"/>
              </p:ext>
            </p:extLst>
          </p:nvPr>
        </p:nvGraphicFramePr>
        <p:xfrm>
          <a:off x="3859305" y="2207949"/>
          <a:ext cx="38593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3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653988" y="365126"/>
            <a:ext cx="2393577" cy="6471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7565" y="1363960"/>
            <a:ext cx="38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Đăng nhập vào hệ thống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3859305" y="2626900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59305" y="3310430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56093" y="4204568"/>
            <a:ext cx="1438836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59305" y="3704301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Quên mật khẩu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7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915178"/>
              </p:ext>
            </p:extLst>
          </p:nvPr>
        </p:nvGraphicFramePr>
        <p:xfrm>
          <a:off x="1745070" y="2442716"/>
          <a:ext cx="9963550" cy="294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83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44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16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4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7252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6477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92576"/>
                <a:gridCol w="111932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5719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939311">
                <a:tc>
                  <a:txBody>
                    <a:bodyPr/>
                    <a:lstStyle/>
                    <a:p>
                      <a:r>
                        <a:rPr lang="vi-VN" dirty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Hình ảnh(2D)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Target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47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tiên sử...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Ả</a:t>
                      </a:r>
                      <a:r>
                        <a:rPr lang="vi-VN" dirty="0"/>
                        <a:t>nh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1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Bình Gốm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919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Rồng</a:t>
                      </a:r>
                      <a:r>
                        <a:rPr lang="vi-VN" baseline="0" dirty="0"/>
                        <a:t> đá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Thời Trần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Pending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6192620"/>
            <a:ext cx="12192000" cy="665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362094"/>
            <a:ext cx="1653988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53987" y="346419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136" y="3126814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136" y="245674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9106" y="197671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Tìm theo tên: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91534" y="2003204"/>
            <a:ext cx="2931459" cy="289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359025" y="3478550"/>
            <a:ext cx="865033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smtClean="0"/>
              <a:t>Yêu cầu sửa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1541930" y="1047338"/>
            <a:ext cx="391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Quản lý hiện vật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3450950"/>
            <a:ext cx="368761" cy="368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530" y="3440925"/>
            <a:ext cx="478245" cy="4950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17" y="3371960"/>
            <a:ext cx="573703" cy="5959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4112921"/>
            <a:ext cx="368761" cy="3687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72" y="4016259"/>
            <a:ext cx="573703" cy="5959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086322"/>
            <a:ext cx="478245" cy="4950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1" y="4793331"/>
            <a:ext cx="368761" cy="3687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984" y="4669221"/>
            <a:ext cx="573703" cy="5959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809488"/>
            <a:ext cx="478245" cy="49501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0586434" y="4134051"/>
            <a:ext cx="887407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 smtClean="0"/>
              <a:t>Yêu cầu Sửa</a:t>
            </a:r>
            <a:endParaRPr lang="en-US" sz="900" dirty="0"/>
          </a:p>
        </p:txBody>
      </p:sp>
      <p:sp>
        <p:nvSpPr>
          <p:cNvPr id="34" name="Rounded Rectangle 33"/>
          <p:cNvSpPr/>
          <p:nvPr/>
        </p:nvSpPr>
        <p:spPr>
          <a:xfrm>
            <a:off x="11274871" y="344587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 smtClean="0"/>
              <a:t>Yêu cầu xoá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567786" y="4669221"/>
            <a:ext cx="593273" cy="3404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 smtClean="0"/>
              <a:t>Sửa</a:t>
            </a:r>
            <a:endParaRPr lang="en-US" sz="900" dirty="0"/>
          </a:p>
        </p:txBody>
      </p:sp>
      <p:sp>
        <p:nvSpPr>
          <p:cNvPr id="37" name="Rounded Rectangle 36"/>
          <p:cNvSpPr/>
          <p:nvPr/>
        </p:nvSpPr>
        <p:spPr>
          <a:xfrm>
            <a:off x="2223246" y="5591819"/>
            <a:ext cx="1331259" cy="483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Thêm mới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153039" y="2000897"/>
            <a:ext cx="1064713" cy="30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 smtClean="0"/>
              <a:t>Tìm kiếm</a:t>
            </a:r>
            <a:endParaRPr lang="en-US" sz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11274871" y="467198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 smtClean="0"/>
              <a:t>Yêu cầu xoá</a:t>
            </a:r>
          </a:p>
        </p:txBody>
      </p:sp>
    </p:spTree>
    <p:extLst>
      <p:ext uri="{BB962C8B-B14F-4D97-AF65-F5344CB8AC3E}">
        <p14:creationId xmlns:p14="http://schemas.microsoft.com/office/powerpoint/2010/main" val="15810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004" y="347551"/>
            <a:ext cx="1653988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141" y="2852419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2141" y="339947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0" y="951511"/>
            <a:ext cx="23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Thêm hiện vật mới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438245"/>
              </p:ext>
            </p:extLst>
          </p:nvPr>
        </p:nvGraphicFramePr>
        <p:xfrm>
          <a:off x="1795134" y="1278428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/>
                <a:gridCol w="4368566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 smtClean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618633" y="1435463"/>
            <a:ext cx="3231715" cy="2292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92187" y="1971176"/>
            <a:ext cx="3231715" cy="517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65679" y="2581531"/>
            <a:ext cx="375781" cy="332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01904" y="2939801"/>
            <a:ext cx="401008" cy="3608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65680" y="3776088"/>
            <a:ext cx="273457" cy="27345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459848" y="4175162"/>
            <a:ext cx="2968845" cy="4258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31470" y="4810450"/>
            <a:ext cx="815335" cy="4555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290" y="5357323"/>
            <a:ext cx="594290" cy="59429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7979079" y="5110619"/>
            <a:ext cx="1590806" cy="493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Submit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004" y="2371898"/>
            <a:ext cx="16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u="sng" dirty="0" smtClean="0">
                <a:solidFill>
                  <a:schemeClr val="accent1"/>
                </a:solidFill>
              </a:rPr>
              <a:t>Thêm hiện vật</a:t>
            </a:r>
          </a:p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975618" y="6087893"/>
            <a:ext cx="275573" cy="182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36326" y="6067210"/>
            <a:ext cx="1034632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Pending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95262" y="6087697"/>
            <a:ext cx="1139869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Available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flipH="1">
            <a:off x="3522975" y="6125412"/>
            <a:ext cx="191316" cy="93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107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09488"/>
              </p:ext>
            </p:extLst>
          </p:nvPr>
        </p:nvGraphicFramePr>
        <p:xfrm>
          <a:off x="1897605" y="1254800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/>
                <a:gridCol w="4368566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 smtClean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Rong da 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13670" y="2620480"/>
            <a:ext cx="375781" cy="33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75916" y="2974145"/>
            <a:ext cx="401008" cy="3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99597" y="3754487"/>
            <a:ext cx="273457" cy="273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05558" y="4752334"/>
            <a:ext cx="815335" cy="455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649" y="5341619"/>
            <a:ext cx="594290" cy="59429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498478" y="6027385"/>
            <a:ext cx="284381" cy="22684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97884" y="6027385"/>
            <a:ext cx="275573" cy="226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545010" y="6070558"/>
            <a:ext cx="191316" cy="116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6326" y="5944131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Pending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95262" y="5964618"/>
            <a:ext cx="113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Available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998476" y="6196442"/>
            <a:ext cx="1685630" cy="506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Submit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04164" y="849506"/>
            <a:ext cx="29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Chỉnh sửa hiện vật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007881" y="6195836"/>
            <a:ext cx="1275567" cy="4934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Xoá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480921" y="1348227"/>
            <a:ext cx="3231715" cy="3292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sz="1400" smtClean="0"/>
          </a:p>
          <a:p>
            <a:pPr algn="ctr"/>
            <a:r>
              <a:rPr lang="vi-VN" sz="1400" dirty="0" smtClean="0"/>
              <a:t>Rồng </a:t>
            </a:r>
            <a:r>
              <a:rPr lang="vi-VN" sz="1400" dirty="0"/>
              <a:t>đá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382026" y="1968386"/>
            <a:ext cx="3231715" cy="57472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</a:t>
            </a:r>
            <a:r>
              <a:rPr lang="vi-VN" sz="1400" dirty="0"/>
              <a:t>ừ thời Trần</a:t>
            </a:r>
          </a:p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004" y="2371898"/>
            <a:ext cx="165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 smtClean="0"/>
              <a:t>Thêm hiện vật</a:t>
            </a:r>
          </a:p>
          <a:p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9135" y="4009291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9136" y="330131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21876" y="2846077"/>
            <a:ext cx="180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 smtClean="0">
                <a:solidFill>
                  <a:schemeClr val="accent1"/>
                </a:solidFill>
              </a:rPr>
              <a:t>Chỉnh sửa hiện vật</a:t>
            </a:r>
            <a:endParaRPr lang="en-US" sz="1400" u="sng" dirty="0">
              <a:solidFill>
                <a:schemeClr val="accent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85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84048"/>
              </p:ext>
            </p:extLst>
          </p:nvPr>
        </p:nvGraphicFramePr>
        <p:xfrm>
          <a:off x="2176930" y="1960959"/>
          <a:ext cx="8520297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96"/>
                <a:gridCol w="588723"/>
                <a:gridCol w="939452"/>
                <a:gridCol w="2818357"/>
                <a:gridCol w="1402915"/>
                <a:gridCol w="2192054"/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Hình ảnh (2D)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Yêu cầu Xoá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Yêu cầu sửa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Đã sẵn sàng để</a:t>
                      </a:r>
                      <a:r>
                        <a:rPr lang="vi-VN" baseline="0" dirty="0" smtClean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9841" y="1114816"/>
            <a:ext cx="504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Những yêu cầu đang chờ </a:t>
            </a:r>
            <a:r>
              <a:rPr lang="vi-VN" dirty="0" smtClean="0"/>
              <a:t>xử 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9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45282" y="1528175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Giới thiệu thông tin về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4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07425" y="1926850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14" name="Rounded Rectangle 4"/>
          <p:cNvSpPr/>
          <p:nvPr/>
        </p:nvSpPr>
        <p:spPr>
          <a:xfrm>
            <a:off x="2456597" y="3026016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4"/>
          <p:cNvSpPr/>
          <p:nvPr/>
        </p:nvSpPr>
        <p:spPr>
          <a:xfrm>
            <a:off x="2443818" y="4187101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4"/>
          <p:cNvSpPr/>
          <p:nvPr/>
        </p:nvSpPr>
        <p:spPr>
          <a:xfrm>
            <a:off x="2456597" y="5247978"/>
            <a:ext cx="9269104" cy="6418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8986" y="2249482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8985" y="324281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Quốc gia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38984" y="436267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Dân tộc học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8986" y="1498227"/>
            <a:ext cx="162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Tên bảo tàng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36973" y="1498227"/>
            <a:ext cx="212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chờ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1650" y="1498227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057" y="1501423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85160" y="2027880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85160" y="3192797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85159" y="4320089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03555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1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0368" y="3211693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20368" y="4290655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4423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92649" y="3187443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99226" y="4320089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34597" y="966950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Danh sach cac bao tang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pic>
        <p:nvPicPr>
          <p:cNvPr id="102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78" y="2155269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16" y="3183144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85" y="4290655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Quản lý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0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34596" y="966950"/>
            <a:ext cx="67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đang chờ xử lí của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  <a:p>
            <a:r>
              <a:rPr lang="vi-V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36016"/>
              </p:ext>
            </p:extLst>
          </p:nvPr>
        </p:nvGraphicFramePr>
        <p:xfrm>
          <a:off x="2779016" y="2063485"/>
          <a:ext cx="852029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907"/>
                <a:gridCol w="1002082"/>
                <a:gridCol w="1127343"/>
                <a:gridCol w="2016690"/>
                <a:gridCol w="2943617"/>
                <a:gridCol w="877658"/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 smtClean="0"/>
                        <a:t>ID </a:t>
                      </a:r>
                      <a:r>
                        <a:rPr lang="vi-VN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Hình ảnh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See detail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r>
                        <a:rPr lang="vi-VN" dirty="0" smtClean="0"/>
                        <a:t>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Yêu cầu Xoá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11/11/2016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Chiêng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Yêu cầu sửa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Trống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Đã sẵn sàng để</a:t>
                      </a:r>
                      <a:r>
                        <a:rPr lang="vi-VN" baseline="0" dirty="0" smtClean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22733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654598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411170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6" y="3118412"/>
            <a:ext cx="815335" cy="4555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3734119"/>
            <a:ext cx="815335" cy="4555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4349825"/>
            <a:ext cx="815335" cy="455545"/>
          </a:xfrm>
          <a:prstGeom prst="rect">
            <a:avLst/>
          </a:prstGeom>
        </p:spPr>
      </p:pic>
      <p:sp>
        <p:nvSpPr>
          <p:cNvPr id="49" name="Rounded Rectangle 8"/>
          <p:cNvSpPr/>
          <p:nvPr/>
        </p:nvSpPr>
        <p:spPr>
          <a:xfrm>
            <a:off x="29137" y="2386048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mtClean="0"/>
              <a:t>Yêu cầu của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51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802</Words>
  <Application>Microsoft Macintosh PowerPoint</Application>
  <PresentationFormat>Widescreen</PresentationFormat>
  <Paragraphs>332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59</cp:revision>
  <dcterms:created xsi:type="dcterms:W3CDTF">2016-10-12T13:28:25Z</dcterms:created>
  <dcterms:modified xsi:type="dcterms:W3CDTF">2016-10-16T14:14:10Z</dcterms:modified>
</cp:coreProperties>
</file>